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13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5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30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0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9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62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2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32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2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6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82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34A04-0A7C-492E-8F26-4974AF04823A}" type="datetimeFigureOut">
              <a:rPr lang="es-ES" smtClean="0"/>
              <a:t>07/12/2020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84196-2B39-4A78-9B5A-51134DDB46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74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TuSoft</cp:lastModifiedBy>
  <cp:revision>2</cp:revision>
  <dcterms:created xsi:type="dcterms:W3CDTF">2020-12-03T11:53:59Z</dcterms:created>
  <dcterms:modified xsi:type="dcterms:W3CDTF">2020-12-07T17:32:01Z</dcterms:modified>
</cp:coreProperties>
</file>